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1" r:id="rId2"/>
    <p:sldId id="445" r:id="rId3"/>
    <p:sldId id="446" r:id="rId4"/>
    <p:sldId id="447" r:id="rId5"/>
    <p:sldId id="448" r:id="rId6"/>
    <p:sldId id="449" r:id="rId7"/>
    <p:sldId id="450" r:id="rId8"/>
    <p:sldId id="451" r:id="rId9"/>
    <p:sldId id="452" r:id="rId10"/>
    <p:sldId id="453" r:id="rId11"/>
    <p:sldId id="454" r:id="rId12"/>
    <p:sldId id="455" r:id="rId13"/>
    <p:sldId id="456" r:id="rId14"/>
    <p:sldId id="457" r:id="rId15"/>
    <p:sldId id="458" r:id="rId16"/>
    <p:sldId id="314" r:id="rId1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Exp. &amp; Log. Functions II and Marginal Analysis</a:t>
            </a:r>
            <a:br>
              <a:rPr lang="en-US" dirty="0" smtClean="0"/>
            </a:br>
            <a:r>
              <a:rPr lang="en-US" dirty="0" smtClean="0"/>
              <a:t>Marginal Analysis &amp; </a:t>
            </a:r>
            <a:r>
              <a:rPr lang="en-US" dirty="0" smtClean="0"/>
              <a:t>Approximation </a:t>
            </a:r>
            <a:r>
              <a:rPr lang="en-US" dirty="0" smtClean="0"/>
              <a:t>using </a:t>
            </a:r>
            <a:r>
              <a:rPr lang="en-US" dirty="0" smtClean="0"/>
              <a:t>Increments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Differentiation of</a:t>
            </a:r>
          </a:p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Exp. &amp; Log. Functions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Marginal Analysis &amp; Approx. using Increments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Related Rates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Exp. &amp; Log. Functions II and</a:t>
            </a:r>
          </a:p>
          <a:p>
            <a:pPr algn="ctr"/>
            <a:r>
              <a:rPr lang="en-US" sz="1000" dirty="0" smtClean="0"/>
              <a:t>Marginal Analysis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notational point of view, increments are sometimes referred to as differentials (1/ 2)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880320" cy="227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5841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8"/>
            <a:ext cx="5305866" cy="1410755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2859782"/>
            <a:ext cx="5472608" cy="11521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2931790"/>
            <a:ext cx="5297110" cy="10327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notational point of view, increments are sometimes referred to as differentials (2/ 2)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880320" cy="2271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8"/>
            <a:ext cx="5311180" cy="364402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differentials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2"/>
            <a:ext cx="6776938" cy="287627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Marginal Analysis in labor management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2"/>
            <a:ext cx="7035297" cy="376925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Marginal Analysis in labor management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17942" cy="37694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Marginal Analysis in labor management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92"/>
            <a:ext cx="7029309" cy="1524696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3075806"/>
            <a:ext cx="7200800" cy="19442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147808"/>
            <a:ext cx="7032256" cy="17830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analysis studies the change in a quantity that results from a 1-unit increase in this quantity (1/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7"/>
            <a:ext cx="7053348" cy="37229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analysis studies the change in a quantity that results from a 1-unit increase in this quantity (2/ 3)</a:t>
            </a:r>
            <a:endParaRPr lang="en-US" dirty="0"/>
          </a:p>
        </p:txBody>
      </p:sp>
      <p:pic>
        <p:nvPicPr>
          <p:cNvPr id="1026" name="Picture 2 1"/>
          <p:cNvPicPr>
            <a:picLocks noChangeAspect="1" noChangeArrowheads="1"/>
          </p:cNvPicPr>
          <p:nvPr/>
        </p:nvPicPr>
        <p:blipFill>
          <a:blip r:embed="rId4" cstate="print"/>
          <a:srcRect r="56626"/>
          <a:stretch>
            <a:fillRect/>
          </a:stretch>
        </p:blipFill>
        <p:spPr bwMode="auto">
          <a:xfrm>
            <a:off x="251520" y="1131590"/>
            <a:ext cx="2592288" cy="19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 2"/>
          <p:cNvPicPr>
            <a:picLocks noChangeAspect="1" noChangeArrowheads="1"/>
          </p:cNvPicPr>
          <p:nvPr/>
        </p:nvPicPr>
        <p:blipFill>
          <a:blip r:embed="rId4" cstate="print"/>
          <a:srcRect l="56626"/>
          <a:stretch>
            <a:fillRect/>
          </a:stretch>
        </p:blipFill>
        <p:spPr bwMode="auto">
          <a:xfrm>
            <a:off x="251520" y="3003798"/>
            <a:ext cx="2592288" cy="199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7" y="1203599"/>
            <a:ext cx="5305352" cy="1499007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419872" y="2931790"/>
            <a:ext cx="5472608" cy="20882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8" y="3003798"/>
            <a:ext cx="3616301" cy="168763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analysis studies the change in a quantity that results from a 1-unit increase in this quantity (3/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6"/>
            <a:ext cx="7052075" cy="720051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139702"/>
            <a:ext cx="7200800" cy="28803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211697"/>
            <a:ext cx="7050017" cy="22482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Marginal Analysis to make a business decision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3"/>
            <a:ext cx="7011373" cy="3603282"/>
          </a:xfrm>
          <a:prstGeom prst="rect">
            <a:avLst/>
          </a:prstGeom>
          <a:noFill/>
          <a:ln/>
          <a:effectLst/>
        </p:spPr>
      </p:pic>
      <p:pic>
        <p:nvPicPr>
          <p:cNvPr id="11" name="Picture 2" descr="Camera Canada :: Canon :: PowerShot G5X MKII BO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1248139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Marginal Analysis to make a business decision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2"/>
            <a:ext cx="7025153" cy="3767265"/>
          </a:xfrm>
          <a:prstGeom prst="rect">
            <a:avLst/>
          </a:prstGeom>
          <a:noFill/>
          <a:ln/>
          <a:effectLst/>
        </p:spPr>
      </p:pic>
      <p:pic>
        <p:nvPicPr>
          <p:cNvPr id="3074" name="Picture 2" descr="Camera Canada :: Canon :: PowerShot G5X MKII BON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1248139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analysis can be viewed as an application of our just discussed topic of linear approximation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60619" cy="3413482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3275856" y="4299942"/>
            <a:ext cx="403244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Marginal analysis can be viewed as an application of our just discussed topic of linear approximation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6"/>
            <a:ext cx="7043834" cy="424113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851670"/>
            <a:ext cx="7200800" cy="2016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923665"/>
            <a:ext cx="5740361" cy="18208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Estimating a change in required labor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2"/>
            <a:ext cx="7073764" cy="37567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07,462"/>
  <p:tag name="ORIGINALWIDTH" val="4495,688"/>
  <p:tag name="LATEXADDIN" val="\documentclass{article}\pagestyle{empty}&#10;\usepackage{amsmath}&#10;\usepackage{amsfonts}&#10;\usepackage{amssymb}&#10;\begin{document}&#10;\begin{minipage}{12.7 cm}&#10;{\sffamily{&#10;In economics, the use of the derivative to approximate the change in a quantity that&#10;results from a $1$-unit increase in production is called {\bf{marginal analysis}}.\\[1mm]&#10;For instance, suppose $C(x)$ is the total cost of producing $x$ units of a particular commodity. If $x_0$&#10;units are currently being produced, then the derivative\\[-1mm]&#10;$$&#10;C'(x_0) \, \, = \, \, \lim_{h \to 0} \frac{C(x_0 + h) - C(x_0)}{h}&#10;$$&#10;is called the {\bf{marginal cost}} of producing $x_0$ units. Notice that if we take $h=1$, the&#10;difference quotient for $C(x_0)$ becomes\\[-1mm]&#10;$$&#10;\frac{C(x_0+1) - C(x_0)}{1} \, \, = \, \, C(x_0+1) - C(x_0)&#10;$$&#10;which is the cost of producing the $(x_0+1)^{\text{st}}$ unit. For $x_0$ large in relation $h=1$, this&#10;difference quotient is approximately equal to the derivative $C'(x_0)$; that is,\\[-1mm]&#10;$$&#10;C'(x_0) \, \, \approx \, \, \text{cost of producing the $(x_0+1)^{\text{st}}$ unit} \, .&#10;$$&#10;}}&#10;\end{minipage}&#10;\end{document}"/>
  <p:tag name="IGUANATEXSIZE" val="20"/>
  <p:tag name="IGUANATEXCURSOR" val="61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29,1339"/>
  <p:tag name="ORIGINALWIDTH" val="3394,076"/>
  <p:tag name="LATEXADDIN" val="\documentclass{article}\pagestyle{empty}&#10;\usepackage{amsmath}&#10;\usepackage{amsfonts}&#10;\usepackage{amssymb}&#10;\begin{document}&#10;\begin{minipage}{9.6 cm}&#10;{\sffamily{&#10;{\bf{Marginal Cost:}}\\[1mm]&#10;If $C(x)$ is the total cost of producing $x$ units of a commodity, then the {\bf{marginal cost}} of producing&#10;$x_0$ units is the derivative $C'(x_0)$.\\[1mm]&#10;For $x_0$ sufficiently large, the marginal cost $C'(x_0)$ can be used to estimate the {\bf{additional cost}} $C(x_0+1)-C(x_0)$&#10;incurred when the level of production is increased from $x_0$ to $x_0+1$.}}&#10;\end{minipage}&#10;\end{document}"/>
  <p:tag name="IGUANATEXSIZE" val="20"/>
  <p:tag name="IGUANATEXCURSOR" val="45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3,87"/>
  <p:tag name="ORIGINALWIDTH" val="2313,461"/>
  <p:tag name="LATEXADDIN" val="\documentclass{article}\pagestyle{empty}&#10;\usepackage{amsmath}&#10;\usepackage{amsfonts}&#10;\usepackage{amssymb}&#10;\begin{document}&#10;\begin{minipage}{9.6 cm}&#10;{\sffamily{&#10;{\bf{Marginal Cost:}}\\[1mm]&#10;The geometric relationship between&#10;\begin{itemize}&#10;\item the marginal cost $C'(x_0)$ and&#10;\item the additional cost $C(x_0+1) - C(x_0)$&#10;\end{itemize}&#10;is shown in the figure.}}&#10;\end{minipage}&#10;\end{document}"/>
  <p:tag name="IGUANATEXSIZE" val="20"/>
  <p:tag name="IGUANATEXCURSOR" val="3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6,1942"/>
  <p:tag name="ORIGINALWIDTH" val="4494,188"/>
  <p:tag name="LATEXADDIN" val="\documentclass{article}\pagestyle{empty}&#10;\usepackage{amsmath}&#10;\usepackage{amsfonts}&#10;\usepackage{amssymb}&#10;\begin{document}&#10;\begin{minipage}{12.7 cm}&#10;{\sffamily{&#10;The preceding discussion applies not only to cost, but also to other economic quantities.\\[1mm]&#10;Here is a summary of what is meant by marginal revenue and marginal profit and&#10;how these marginal quantities can be used to estimate $1$-unit changes in revenue and profit.}}&#10;\end{minipage}&#10;\end{document}"/>
  <p:tag name="IGUANATEXSIZE" val="20"/>
  <p:tag name="IGUANATEXCURSOR" val="39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2,576"/>
  <p:tag name="ORIGINALWIDTH" val="4492,689"/>
  <p:tag name="LATEXADDIN" val="\documentclass{article}\pagestyle{empty}&#10;\usepackage{amsmath}&#10;\usepackage{amsfonts}&#10;\usepackage{amssymb}&#10;\begin{document}&#10;\begin{minipage}{12.7 cm}&#10;{\sffamily{&#10;{\bf{Marginal Revenue and Marginal Profit}}\\[1mm]&#10;Suppose $R(x)$ is the revenue generated when $x$ units of a particular commodity are produced, and $P(x)$ is the&#10;corresponding profit. When $x=x_0$ units are being produced, then:&#10;\begin{itemize}&#10;\item The {\bf{marginal revenue}} is $R'(x_0)$. It approximates $R(x_0+1) - R(x_0)$, the&#10;additional revenue generated by producing one more unit.&#10;\item The {\bf{marginal profit}} is $P'(x_0)$. It approximates $P(x_0+1) - P(x_0)$, the&#10;additional profit obtained by producing one more unit.&#10;\end{itemize}&#10;}}&#10;\end{minipage}&#10;\end{document}"/>
  <p:tag name="IGUANATEXSIZE" val="20"/>
  <p:tag name="IGUANATEXCURSOR" val="6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5,722"/>
  <p:tag name="ORIGINALWIDTH" val="4459,693"/>
  <p:tag name="LATEXADDIN" val="\documentclass{article}\pagestyle{empty}&#10;\usepackage{amsmath}&#10;\usepackage{amsfonts}&#10;\usepackage{amssymb}&#10;\begin{document}&#10;\begin{minipage}{12.6 cm}&#10;{\sffamily{&#10;{\bf{Example: (Using Marginal Analysis to Make a Business Decision)}}\\[1mm]&#10;Quentin is the business manager for a company that manufactures digital cameras for the Canadian market. He&#10;determines that when $x$ hundred cameras are produced, the total profit will be $P$ thousand Canadian Dollars (CAD) where&#10;$$&#10;P(x) \, \, = \, \, -0.0035 x^3 + 0.07 x^2 + 25 x - 200 \, .&#10;$$&#10;Quentin plans to use marginal profit to make decisions regarding future production.&#10;\begin{itemize}&#10;\item[{\bf{a)}}] What is the marginal profit function?\\[-6mm]&#10;\item[{\bf{b)}}] The current level of production is $x=10$ ($1000$ cameras). Based on the marginal&#10;profit at this level of production, should Quentin recommend increasing or&#10;decreasing production to increase profit?\\[-6mm]&#10;\item[{\bf{c)}}] What decision should Quentin make if the current level of production is $x=50$&#10;($5000$ cameras)? What if $x=80$ ($8000$ cameras are being produced)?&#10;\end{itemize}&#10;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5,459"/>
  <p:tag name="ORIGINALWIDTH" val="4466,442"/>
  <p:tag name="LATEXADDIN" val="\documentclass{article}\pagestyle{empty}&#10;\usepackage{amsmath}&#10;\usepackage{amsfonts}&#10;\usepackage{amssymb}&#10;\begin{document}&#10;\begin{minipage}{12.6 cm}&#10;{\sffamily{&#10;{\bf{Solution:}}\\[1mm]&#10;{\bf{a)}} The marginal profit is given by the derivative\\[-2mm]&#10;$$&#10;P'(x) \, \, = \, \, -0.0035 \cdot (3x^2) + 0.07 \cdot (2x) + 25 \, \, = \, \, -0.0105 x^2 + 0.14x + 25 \, .&#10;$$&#10;&#10;{\bf{b)}} We find that $P'(10)=25.35$. This means that a $1$-unit increase in production&#10;from $10$ to $11$ hundred cameras increases profit by approximately $25.35$ thousand&#10;Canadian Dollars ($25350$ CAD), so Quentin may be inclined to increase production at this&#10;level.&#10;&#10;\vspace{0.2cm}&#10;{\bf{c)}} The marginal profit when $x=50$ is $P'(50)=5.75$, so increasing the level of&#10;production from $50$ units to $51$ ($5000$ cameras to $5100$) increases the profit by&#10;only about $5750$ CAD. This provides little incentive for Quentin to change the level&#10;of production.\\[1mm]&#10;At a level of production of $80$ units, the marginal profit $P'(80)=-31$ is&#10;negative, so raising the level of production by $1$ unit (from $8000$ units to $8100$)&#10;actually decreases the profit by approximately $31000$ CAD. Quentin may wish to decrease&#10;production in this case.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11,736"/>
  <p:tag name="ORIGINALWIDTH" val="4494,938"/>
  <p:tag name="LATEXADDIN" val="\documentclass{article}\pagestyle{empty}&#10;\usepackage{amsmath}&#10;\usepackage{amsfonts}&#10;\usepackage{amssymb}&#10;\begin{document}&#10;\begin{minipage}{12.7 cm}&#10;{\sffamily{&#10;Marginal analysis is an important example of a general approximation procedure&#10;based on the fact that since&#10;$$&#10;f'(x_0) \, \, = \, \, \lim_{h \to 0} \frac{f(x_0+h) - f(x_0)}{h}&#10;$$&#10;then for small $h$, the derivative $f'(x_0)$ is approximately equal to the difference quotient\\[-2mm]&#10;$$&#10;\frac{f(x_0+h) - f(x_0)}{h}&#10;$$&#10;We indicate this approximation by writing\\[-2mm]&#10;$$&#10;f'(x_0) \, \, \approx \, \, \frac{f(x_0+h) - f(x_0)}{h}&#10;$$&#10;or, equivalently,&#10;$$&#10;f(x_0+h) - f(x_0) \, \, \approx \, \, f'(x_0) \cdot h \, .&#10;$$&#10;}}&#10;\end{minipage}&#10;\end{document}"/>
  <p:tag name="IGUANATEXSIZE" val="20"/>
  <p:tag name="IGUANATEXCURSOR" val="53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3"/>
  <p:tag name="ORIGINALWIDTH" val="4485,189"/>
  <p:tag name="LATEXADDIN" val="\documentclass{article}\pagestyle{empty}&#10;\usepackage{amsmath}&#10;\usepackage{amsfonts}&#10;\usepackage{amssymb}&#10;\begin{document}&#10;\begin{minipage}{12.7 cm}&#10;{\sffamily{&#10;To emphasize that the incremental change is in the variable $x$, we write $h= \Delta x$ and summarize the incremental approximation formula as follows.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4,859"/>
  <p:tag name="ORIGINALWIDTH" val="3655,043"/>
  <p:tag name="LATEXADDIN" val="\documentclass{article}\pagestyle{empty}&#10;\usepackage{amsmath}&#10;\usepackage{amsfonts}&#10;\usepackage{amssymb}&#10;\begin{document}&#10;\begin{minipage}{12.7 cm}&#10;{\sffamily{&#10;{\bf{Approximation by Increments:}}\\[1mm]&#10;If $f(x)$ is differentiable at $x=x_0$ and $\Delta x$ is a small change in $x$, then&#10;$$&#10;f(x_0 + \Delta x) \, \, \approx \, \, f(x_0) + f'(x_0) \Delta x&#10;$$&#10;or, equivalently, if $\Delta f = f(x_0 + \Delta x) - f(x_0)$, then&#10;$$&#10;\Delta f \, \, \approx \, \, f'(x_0) \cdot \Delta x \, .&#10;$$&#10;}}&#10;\end{minipage}&#10;\end{document}"/>
  <p:tag name="IGUANATEXSIZE" val="20"/>
  <p:tag name="IGUANATEXCURSOR" val="4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7,96"/>
  <p:tag name="ORIGINALWIDTH" val="4494,938"/>
  <p:tag name="LATEXADDIN" val="\documentclass{article}\pagestyle{empty}&#10;\usepackage{amsmath}&#10;\usepackage{amsfonts}&#10;\usepackage{amssymb}&#10;\begin{document}&#10;\begin{minipage}{12.7 cm}&#10;{\sffamily{&#10;{\bf{Example: (Estimating a Change in Required Labor)}}\\[1mm]&#10;The daily output at a certain factory is $Q(L)=900 L^{1/3}$ units, where $L$ denotes the&#10;size of the labor force measured in worker-hours. Currently, $1000$ worker-hours of&#10;labor are used each day.\\[0.5mm]&#10;Use calculus to estimate the number of additional workerhours&#10;of labor that will be needed to increase daily output by $15$ units.&#10;&#10;\vspace{0.2cm}&#10;{\bf{Solution:}}\\[1mm]&#10;Solve for $\Delta L$ using the approximation formula $\Delta Q \approx Q'(L) \cdot \Delta L$ with\\[-2mm]&#10;$$&#10;\Delta Q \, \, = \, \, 15 \, , \quad L \, \, = \, \, 1000 \, , \quad \text{and} \quad Q'(L) \, \, = \, \, 300 L^{-2/3}&#10;$$&#10;to get&#10;$$&#10;15 \, \, \approx \, \, 300 \cdot 1000^{-2/3} \cdot \Delta L&#10;$$&#10;such that&#10;$$&#10;\Delta L \, \, \approx \, \, \tfrac{15}{300} 1000^{2/3} \, \, = \, \, \tfrac{15}{300} 10^2 \, \, = \, \, \text{$5$ worker-hours} \, .&#10;$$&#10;}}&#10;\end{minipage}&#10;\end{document}"/>
  <p:tag name="IGUANATEXSIZE" val="20"/>
  <p:tag name="IGUANATEXCURSOR" val="4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1,3911"/>
  <p:tag name="ORIGINALWIDTH" val="3393,326"/>
  <p:tag name="LATEXADDIN" val="\documentclass{article}\pagestyle{empty}&#10;\usepackage{amsmath}&#10;\usepackage{amsfonts}&#10;\usepackage{amssymb}&#10;\begin{document}&#10;\begin{minipage}{9.6 cm}&#10;{\sffamily{&#10;Sometimes the increment $\Delta x$ is referred to as the {\bf{differential of $x$}} and is denoted by&#10;$\textrm{d}x$, and then our approximation formula can be written as.\\[-2mm]&#10;$$&#10;\textrm{d} f(x) \, \, \approx \, \, f'(x) \cdot \textrm{d}x \, .&#10;$$&#10;If $y = f(x)$, the differential of $y$ is defined to be $\textrm{d} y = f'(x) \textrm{d}x$.}}&#10;\end{minipage}&#10;\end{document}"/>
  <p:tag name="IGUANATEXSIZE" val="20"/>
  <p:tag name="IGUANATEXCURSOR" val="3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7,4204"/>
  <p:tag name="ORIGINALWIDTH" val="3387,327"/>
  <p:tag name="LATEXADDIN" val="\documentclass{article}\pagestyle{empty}&#10;\usepackage{amsmath}&#10;\usepackage{amsfonts}&#10;\usepackage{amssymb}&#10;\begin{document}&#10;\begin{minipage}{9.6 cm}&#10;{\sffamily{&#10;{\bf{Differentials:}}\\[1mm]&#10;The {\bf{differential of $x$}} is $\textrm{d} x = \Delta x$.\\[1mm]&#10;If additionally $y=f(x)$ is a differentiable&#10;function of $x$, then $\textrm{d} y = f'(x) \cdot \textrm{d}x$ is {\bf{the differential of $y$}}.&#10;}}&#10;\end{minipage}&#10;\end{document}"/>
  <p:tag name="IGUANATEXSIZE" val="20"/>
  <p:tag name="IGUANATEXCURSOR" val="2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8,969"/>
  <p:tag name="ORIGINALWIDTH" val="3395,576"/>
  <p:tag name="LATEXADDIN" val="\documentclass{article}\pagestyle{empty}&#10;\usepackage{amsmath}&#10;\usepackage{amsfonts}&#10;\usepackage{amssymb}&#10;\begin{document}&#10;\begin{minipage}{9.6 cm}&#10;{\sffamily{&#10;A geometric interpretation of the approximation of $\Delta y$ by the differential $\textrm{d} y$ is&#10;shown in the figure.\\[1mm]&#10;Note that since the slope of the tangent line at $(x,f(x))$ is $f'(x)$,&#10;the differential&#10;$$&#10;\textrm{d}y \, \, = \, \, f'(x) \cdot \textrm{d}x&#10;$$&#10;is the change in the height of the tangent that corresponds&#10;to a change from $x$ to $x+ \Delta x$.\\[1mm]&#10;On the other hand, $\Delta y$ is the change in the height&#10;of the curve corresponding to this change in $x$.\\[1mm]&#10;Hence, approximating $\Delta y$ by the differential&#10;$\textrm{d} y$ is the same as approximating the change in the height of a curve by the&#10;change in height of the tangent line.\\[1mm]&#10;If $\Delta x$ is small, it is reasonable to expect this to&#10;be a good approximation.}}&#10;\end{minipage}&#10;\end{document}"/>
  <p:tag name="IGUANATEXSIZE" val="20"/>
  <p:tag name="IGUANATEXCURSOR" val="8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2,779"/>
  <p:tag name="ORIGINALWIDTH" val="4305,212"/>
  <p:tag name="LATEXADDIN" val="\documentclass{article}\pagestyle{empty}&#10;\usepackage{amsmath}&#10;\usepackage{amsfonts}&#10;\usepackage{amssymb}&#10;\begin{document}&#10;\begin{minipage}{12.7 cm}&#10;{\sffamily{&#10;{\bf{Example: (Finding Differentials)}}\\[1mm]&#10;In each case, find the differential of $y=f(x)$:&#10;$$&#10;{\bf{a)}} \quad f(x) \, \, = \, \, x^3 - 7x^2 + 2 \, , \qquad \text{and} \qquad&#10;{\bf{b)}} \quad f(x) \, \, = \, \, (x^2+5) (3-x-2x^2) \, .&#10;$$&#10;&#10;\vspace{0.2cm}&#10;{\bf{Solution:}}\\[1mm]&#10;{\bf{a)}} We have&#10;$$&#10;{\textrm{d}} y \, \, = \, \, f'(x) \cdot {\textrm{d}} x \, \, = \, \, \left( 3x^2 - 14 x \right) {\textrm{d}} x \, .&#10;$$&#10;&#10;{\bf{b)}} By the product rule,&#10;$$&#10;{\textrm{d}} y \, \, = \, \, f'(x) \cdot {\textrm{d}} x \, \, = \, \, \left( (x^2 + 5)(-1-4x)+ 2x(3-x-2x^2) \right) {\textrm{d}} x \, .&#10;$$&#10;}}&#10;\end{minipage}&#10;\end{document}"/>
  <p:tag name="IGUANATEXSIZE" val="20"/>
  <p:tag name="IGUANATEXCURSOR" val="7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0,21"/>
  <p:tag name="ORIGINALWIDTH" val="4466,442"/>
  <p:tag name="LATEXADDIN" val="\documentclass{article}\pagestyle{empty}&#10;\usepackage{amsmath}&#10;\usepackage{amsfonts}&#10;\usepackage{amssymb}&#10;\begin{document}&#10;\begin{minipage}{12.6 cm}&#10;{\sffamily{&#10;{\bf{Example: (Using Marginal Analysis in Labor Management)}}\\[1mm]&#10;Zoya manages a factory whose daily output is $Q(x,y) = 2 x^3 + x^2 y + y^3$ units, where $x$&#10;is the number of hours of skilled labor used and $y$ is the number of hours of unskilled&#10;labor. The current labor force consists of $30$ hours of skilled labor and $20$ hours of&#10;unskilled labor. Zoya wants to increase the skilled labor level by $1$ hour without&#10;affecting the daily output.\\[0.5mm]&#10;Show how she can use calculus to estimate the change in&#10;unskilled labor required to carry out this policy.&#10;&#10;\vspace{0.2cm}&#10;{\bf{Solution:}}\\[1mm]&#10;The current level of output is the value of $Q(x,y)$ when $x=30$ and $y=20$. That is,&#10;$$&#10;Q(30,20) \, \, = \, \, 2 \cdot 30^3 + 30^2 \cdot 20 + 20^3 \, \, = \, \, 80000 \quad \text{[units]}&#10;$$&#10;If output is to be maintained at this level, the relationship between skilled labor $x$ and&#10;unskilled labor $y$ is given by the equation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4,211"/>
  <p:tag name="ORIGINALWIDTH" val="4452,194"/>
  <p:tag name="LATEXADDIN" val="\documentclass{article}\pagestyle{empty}&#10;\usepackage{amsmath}&#10;\usepackage{amsfonts}&#10;\usepackage{amssymb}&#10;\begin{document}&#10;\begin{minipage}{12.6 cm}&#10;{\sffamily{&#10;$$&#10;80000 \, \, = \, \, 2 x^3 + x^2 y + y^3&#10;$$&#10;which defines $y$ implicitly as a function of $x$.\\[1mm]&#10;The goal is to estimate the change in $y$ that corresponds to a $1$-unit increase in $x$&#10;when $x$ and $y$ are related by this equation. As we already saw, the change in $y$ caused by a&#10;$1$-unit increase in $x$ can be approximated by the derivative $y' = \frac{\textrm{d} y}{\textrm{d} x}$.\\[1mm]&#10;To find this derivative, use implicit differentiation:&#10;\begin{eqnarray*}&#10;\frac{\textrm{d}}{\textrm{d} x} 80000 &amp; = &amp; \frac{\textrm{d}}{\textrm{d} x} Q(x,y(x)) \, \, = \, \,&#10;6 \frac{\textrm{d}x^3}{\textrm{d} x}  + 2 \frac{\textrm{d} (x^2 y)}{\textrm{d} x} + \frac{\textrm{d} y^3}{\textrm{d} x}\\&#10;&amp; \Downarrow &amp; \\&#10;0 &amp; = &amp; 6x^2 + x^2 y' + 2xy + 3y^2 y'\\&#10;&amp; \Downarrow &amp; \\&#10;y' &amp; = &amp; -\frac{6x^2 + 2xy}{x^2 + 3y^2}&#10;\end{eqnarray*}&#10;}}&#10;\end{minipage}&#10;\end{document}"/>
  <p:tag name="IGUANATEXSIZE" val="20"/>
  <p:tag name="IGUANATEXCURSOR" val="5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5,1332"/>
  <p:tag name="ORIGINALWIDTH" val="4457,443"/>
  <p:tag name="LATEXADDIN" val="\documentclass{article}\pagestyle{empty}&#10;\usepackage{amsmath}&#10;\usepackage{amsfonts}&#10;\usepackage{amssymb}&#10;\begin{document}&#10;\begin{minipage}{12.6 cm}&#10;{\sffamily{&#10;Now evaluate this derivative when $x=30$ and $y=20$ to conclude that&#10;$$&#10;{\text{change in $y$}} \, \, \approx \, \, y' \Big|_{x = 30 \, , \, y = 20}&#10;\, \, = \, \, -\frac{630^2 + 2 \cdot 30 \cdot 20}{30^2 + 3 \cdot 20^2}&#10;\, \, = \, \, -3.14 \quad \text{[hours]}&#10;$$&#10;That is, to maintain the current level of output, unskilled labor should be decreased&#10;by approximately $3.14$ hours to offset a $1$-hour increase in skilled labor.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2,614"/>
  <p:tag name="ORIGINALWIDTH" val="4458,193"/>
  <p:tag name="LATEXADDIN" val="\documentclass{article}\pagestyle{empty}&#10;\usepackage{amsmath}&#10;\usepackage{amsfonts}&#10;\usepackage{amssymb}&#10;\begin{document}&#10;\begin{minipage}{12.6 cm}&#10;{\sffamily{&#10;{\bf{Note:}} In general, if $Q(x,y)$ gives the production corresponding to $x$ units of one&#10;input and $y$ units of another, then an equation of the form $Q(x, y)=C$ for constant&#10;$C$ is called an {\bf{isoquant}}.\\[1mm]&#10;Such equations are used by economists to explore the different combinations of inputs $x$ and $y$&#10;that result in the same level of production.\\[1mm]&#10;In this context, the rate $\frac{\textrm{d} y}{\textrm{d} x}$,&#10;often found by implicit differentiation is called the {\bf{marginal rate of technical substitution}} (MRTS).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Bildschirmpräsentation (16:9)</PresentationFormat>
  <Paragraphs>26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Calculus I for MGMT – Exp. &amp; Log. Functions II and Marginal Analysis Marginal Analysis &amp; Approximation using Increments</vt:lpstr>
      <vt:lpstr>Marginal analysis studies the change in a quantity that results from a 1-unit increase in this quantity (1/ 3)</vt:lpstr>
      <vt:lpstr>Marginal analysis studies the change in a quantity that results from a 1-unit increase in this quantity (2/ 3)</vt:lpstr>
      <vt:lpstr>Marginal analysis studies the change in a quantity that results from a 1-unit increase in this quantity (3/ 3)</vt:lpstr>
      <vt:lpstr>Example: Using Marginal Analysis to make a business decision</vt:lpstr>
      <vt:lpstr>Example: Using Marginal Analysis to make a business decision</vt:lpstr>
      <vt:lpstr>Marginal analysis can be viewed as an application of our just discussed topic of linear approximation (1/ 2)</vt:lpstr>
      <vt:lpstr>Marginal analysis can be viewed as an application of our just discussed topic of linear approximation (2/ 2)</vt:lpstr>
      <vt:lpstr>Example: Estimating a change in required labor</vt:lpstr>
      <vt:lpstr>From the notational point of view, increments are sometimes referred to as differentials (1/ 2)</vt:lpstr>
      <vt:lpstr>From the notational point of view, increments are sometimes referred to as differentials (2/ 2)</vt:lpstr>
      <vt:lpstr>Example: Finding differentials</vt:lpstr>
      <vt:lpstr>Example: Using Marginal Analysis in labor management</vt:lpstr>
      <vt:lpstr>Example: Using Marginal Analysis in labor management</vt:lpstr>
      <vt:lpstr>Example: Using Marginal Analysis in labor management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233</cp:revision>
  <dcterms:created xsi:type="dcterms:W3CDTF">2020-04-04T18:50:50Z</dcterms:created>
  <dcterms:modified xsi:type="dcterms:W3CDTF">2022-10-04T20:56:33Z</dcterms:modified>
</cp:coreProperties>
</file>